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A88F-2929-FF95-0AB0-729C770B4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6F468-5766-0AB8-E130-76BA254E3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342A1-2063-B18D-95B6-11AA558CE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8DFC2-3ACB-434B-2395-7A775533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3319C-8560-8E68-9353-B0E8DFA4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544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1628-D306-2C20-F1A4-A2CDA436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1F4519-6D55-7C2D-DB18-2D8C1DAE4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EC9DC-3DC8-F7C6-0EE6-BA606670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34FE8-69D3-82C4-E3BA-27E7122D7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42CD-22B0-825A-0F02-3F46EC09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4408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3D2095-8DD4-1354-07B8-D6F2C9A4AC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84854-7A04-E695-ED78-BF1C636D0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83588-86AA-C6D0-6D4D-21A91205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B0E50-7F14-E944-973C-769B4655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EDD9-A131-CC50-31A5-B951552F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88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CD2B-B0B6-6BD8-AA11-A09F886D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EAF57-2371-C329-E92D-7E101E15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B2A5-32C5-E0AE-1511-49243B92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31461-DEAF-90CD-4CB7-BBAA2FBC5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55701-8225-E84F-3623-53C944882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91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B0D28-1780-D938-08B1-DE7320BC9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76791-1B9D-B155-D579-31AA736BB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D6D1A-97D6-BD0A-03F8-9DA80233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8DB02-BB54-D6CB-7001-2B57F1C84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D99AB-4F7F-B61E-2A4B-0F3F8B6D7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08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4898D-8E90-7AF0-2D4D-AD22ADB7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70D94-2D0A-5363-E884-8398895C9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91989-9D43-7240-A5EB-8A92DDA6EF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03038-CF6E-1CD2-7C41-784204B9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877CA-61B7-214C-BCA5-56DB428BF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9384F-3133-6E1C-2F85-584871A01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107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781EF-1130-8519-DE91-C8963543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EA0C1-A7A7-C9F2-A807-850C3B5CB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C99B8-53B8-AA35-014C-B85B60DDF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94E83-04FB-AF67-FF8A-B7A254A7E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4A0EDD-2930-4755-B8EC-9C03595BE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5D718-447F-7D58-7277-763ADC984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ED0339-B889-F9A5-E6A3-3C543B2F1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C981DB-87F9-BC05-FD7E-2F8D7674C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258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D360-D019-EEAE-3A62-2386E845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D777F-5F35-A6FE-FD37-3E388D66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3157C-1E02-EA00-AAB9-298F9818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75B64F-3D0C-F798-68E4-0A2DE7BB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243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89763D-60F0-614F-023F-4CFA085C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BBD1C2-158C-89A6-67D3-8F480800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32817-87B0-63C5-E4E3-1798D7088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98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414C-2814-4C5F-88E5-2EE8779EF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7A28-3A78-78ED-3D25-270D8E541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B5038-2B8F-B8D1-5F17-2C44622C7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AD254-AE0C-D09A-2CD7-018F53C63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89911-AA5A-09B3-E537-ECCC3D38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78EFF-0353-A172-3750-C50EAEFA2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78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A9D9D-199A-1595-7287-15A125440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08D100-59B0-29B7-B79D-5966B92F0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63B50-C806-276B-01B1-7D2F4D67A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765FB-47BD-4526-3A53-3279BE47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EC9DC-56A8-D24F-0D94-77923278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A9B89-EC4D-7C03-0EAA-54019AF5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0397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25E11B-4215-4A70-544C-A34B149AF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313A2-BDA4-0A7D-3B0E-152F347A1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25FD-F016-43F3-72AC-91168C407E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7B68B4-57A9-42AA-A330-A9EB11440549}" type="datetimeFigureOut">
              <a:rPr lang="en-IN" smtClean="0"/>
              <a:t>25-12-2025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9D717-6A90-6A3E-455A-CF01A4518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17E86-278C-5827-45CE-6B5CD3D0B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FB8693-3656-4A1A-92FB-3E5AA6401A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39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 descr="A person in a straw hat holding a phone in a field&#10;&#10;AI-generated content may be incorrect.">
            <a:extLst>
              <a:ext uri="{FF2B5EF4-FFF2-40B4-BE49-F238E27FC236}">
                <a16:creationId xmlns:a16="http://schemas.microsoft.com/office/drawing/2014/main" id="{C29D0A93-0F38-EEC2-A882-588F5C912F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32662-BB13-F0C6-7CBE-3CF7E96BD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Grow Green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F70A2-5B8D-D56E-D70A-A74436E42D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A Digital Marketplace for Quality Seeds and Fertilizers</a:t>
            </a:r>
          </a:p>
        </p:txBody>
      </p:sp>
    </p:spTree>
    <p:extLst>
      <p:ext uri="{BB962C8B-B14F-4D97-AF65-F5344CB8AC3E}">
        <p14:creationId xmlns:p14="http://schemas.microsoft.com/office/powerpoint/2010/main" val="1916523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tractor in the distance on a farm">
            <a:extLst>
              <a:ext uri="{FF2B5EF4-FFF2-40B4-BE49-F238E27FC236}">
                <a16:creationId xmlns:a16="http://schemas.microsoft.com/office/drawing/2014/main" id="{4A565CCF-CB89-F6BB-FCA4-EC138A261B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15730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B26973-459B-AB38-3A35-BA4BE9CEA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en-US" sz="8200" dirty="0">
                <a:solidFill>
                  <a:srgbClr val="FFFFFF"/>
                </a:solidFill>
              </a:rPr>
              <a:t>The Challenges Facing Modern Farmers</a:t>
            </a:r>
            <a:endParaRPr lang="en-IN" sz="8200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18BE03-7AC0-9518-32AF-FF9C7B335F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59536" y="4072045"/>
            <a:ext cx="9875520" cy="14143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Limited Access: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Difficulty finding high-quality seeds and fertilizers in remote areas.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Price Disparity: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Heavy reliance on middlemen leads to inflated prices.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Quality Uncertainty: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Risk of purchasing counterfeit or expired agricultural inputs.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Lack of Transparency: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No clear visibility on stock availability or fair market pricing.</a:t>
            </a:r>
          </a:p>
        </p:txBody>
      </p:sp>
    </p:spTree>
    <p:extLst>
      <p:ext uri="{BB962C8B-B14F-4D97-AF65-F5344CB8AC3E}">
        <p14:creationId xmlns:p14="http://schemas.microsoft.com/office/powerpoint/2010/main" val="239434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Plowing Fields">
            <a:extLst>
              <a:ext uri="{FF2B5EF4-FFF2-40B4-BE49-F238E27FC236}">
                <a16:creationId xmlns:a16="http://schemas.microsoft.com/office/drawing/2014/main" id="{3A8CFC69-85F0-F84F-E98E-D502ACB2EA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31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284B39-CE42-68D4-526A-291708670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solidFill>
                  <a:srgbClr val="FFFFFF"/>
                </a:solidFill>
              </a:rPr>
              <a:t>Bridging the Gap Between Farmers and Suppliers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150526-F50C-CA04-FCA6-987EC8109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A unified e-commerce platform dedicated to agricultural inputs</a:t>
            </a:r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FFFF"/>
                </a:solidFill>
              </a:rPr>
              <a:t>Direct Access:</a:t>
            </a:r>
            <a:r>
              <a:rPr lang="en-US" altLang="en-US" dirty="0">
                <a:solidFill>
                  <a:srgbClr val="FFFFFF"/>
                </a:solidFill>
              </a:rPr>
              <a:t> Connecting farmers directly with verified manufacturers and distributors.</a:t>
            </a:r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FFFF"/>
                </a:solidFill>
              </a:rPr>
              <a:t>Fair Pricing:</a:t>
            </a:r>
            <a:r>
              <a:rPr lang="en-US" altLang="en-US" dirty="0">
                <a:solidFill>
                  <a:srgbClr val="FFFFFF"/>
                </a:solidFill>
              </a:rPr>
              <a:t> Competitive rates due to the removal of unnecessary intermediaries.</a:t>
            </a:r>
          </a:p>
          <a:p>
            <a:pPr lvl="0" indent="-228600" algn="l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FFFF"/>
                </a:solidFill>
              </a:rPr>
              <a:t>Quality Assurance:</a:t>
            </a:r>
            <a:r>
              <a:rPr lang="en-US" altLang="en-US" dirty="0">
                <a:solidFill>
                  <a:srgbClr val="FFFFFF"/>
                </a:solidFill>
              </a:rPr>
              <a:t> Only certified products listed on the platform.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10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97AAC-D226-2944-C73A-36927FF452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226" y="1280679"/>
            <a:ext cx="9833548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Seamless Workflow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7B3751C5-FEAD-5F13-C902-D856E72441F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179226" y="2890979"/>
            <a:ext cx="9833548" cy="26939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Farmer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registers and searches for products.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Comparison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of ratings from different suppliers.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Order Placement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via secure payment or Cash on Delivery (COD).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Supplier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confirms order and ships via logistics partner.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Delivery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 to the farmer's doorstep.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334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A15D-A842-00B3-29C0-B82CDE812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3" y="490537"/>
            <a:ext cx="5291663" cy="1628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/>
              <a:t>Empowering the Grower.</a:t>
            </a:r>
          </a:p>
        </p:txBody>
      </p:sp>
      <p:pic>
        <p:nvPicPr>
          <p:cNvPr id="6" name="Picture 5" descr="A hand touching a small plant">
            <a:extLst>
              <a:ext uri="{FF2B5EF4-FFF2-40B4-BE49-F238E27FC236}">
                <a16:creationId xmlns:a16="http://schemas.microsoft.com/office/drawing/2014/main" id="{2812908B-B677-C670-971C-774F61DF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54" r="-2" b="-2"/>
          <a:stretch>
            <a:fillRect/>
          </a:stretch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2D1470C-AB87-257E-1EDE-37FC7337BC7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417734" y="2614612"/>
            <a:ext cx="5291663" cy="37528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Smart Search: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Filter by crop type, season, or brand.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Vernacular Support: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App available in local/regional languages.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Reviews &amp; Ratings: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See what other farmers say about specific seeds/fertilizers.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effectLst/>
              </a:rPr>
              <a:t>Weather Alerts (Bonus Feature):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effectLst/>
              </a:rPr>
              <a:t> Suggestions based on current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28377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4A69A-D3BE-605F-FE4E-4A6424F39B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Expanding Market Reach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E1F9DD-AA89-AC7A-BD37-621860EB180A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503158" y="649480"/>
            <a:ext cx="48624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Inventory Management: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Real-time stock tracking.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Analytics Dashboard: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Insights into high-demand regions and products.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Secure Payments: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Guaranteed payouts upon delivery confirmation.</a:t>
            </a:r>
          </a:p>
          <a:p>
            <a:pPr marL="0" marR="0" lvl="0" indent="-22860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</a:rPr>
              <a:t>Wide Distribution: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</a:rPr>
              <a:t> Reach farmers beyond the local geography</a:t>
            </a:r>
          </a:p>
        </p:txBody>
      </p:sp>
    </p:spTree>
    <p:extLst>
      <p:ext uri="{BB962C8B-B14F-4D97-AF65-F5344CB8AC3E}">
        <p14:creationId xmlns:p14="http://schemas.microsoft.com/office/powerpoint/2010/main" val="1335545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DB040-82F0-3877-D888-CF1FF294C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IN" sz="5400"/>
              <a:t>Transforming Agriculture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EA2273-4E6D-1E16-8B83-E680072752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97760" y="4636008"/>
            <a:ext cx="6251111" cy="15727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Cost Reduction: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Farmers save money by buying at competitive rates.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Yield Increase: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Better quality seeds lead to higher crop production.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Time Saving: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No need to travel long distances to visit physical stores</a:t>
            </a:r>
          </a:p>
        </p:txBody>
      </p:sp>
      <p:pic>
        <p:nvPicPr>
          <p:cNvPr id="17" name="Picture 16" descr="Tractor in a field">
            <a:extLst>
              <a:ext uri="{FF2B5EF4-FFF2-40B4-BE49-F238E27FC236}">
                <a16:creationId xmlns:a16="http://schemas.microsoft.com/office/drawing/2014/main" id="{AED22210-C268-520F-665B-68BD9582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562" r="21277" b="375"/>
          <a:stretch>
            <a:fillRect/>
          </a:stretch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8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563791 w 4243589"/>
              <a:gd name="csY1" fmla="*/ 0 h 18288"/>
              <a:gd name="csX2" fmla="*/ 1042710 w 4243589"/>
              <a:gd name="csY2" fmla="*/ 0 h 18288"/>
              <a:gd name="csX3" fmla="*/ 1564066 w 4243589"/>
              <a:gd name="csY3" fmla="*/ 0 h 18288"/>
              <a:gd name="csX4" fmla="*/ 2212729 w 4243589"/>
              <a:gd name="csY4" fmla="*/ 0 h 18288"/>
              <a:gd name="csX5" fmla="*/ 2776520 w 4243589"/>
              <a:gd name="csY5" fmla="*/ 0 h 18288"/>
              <a:gd name="csX6" fmla="*/ 3297875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637362 w 4243589"/>
              <a:gd name="csY9" fmla="*/ 18288 h 18288"/>
              <a:gd name="csX10" fmla="*/ 3116007 w 4243589"/>
              <a:gd name="csY10" fmla="*/ 18288 h 18288"/>
              <a:gd name="csX11" fmla="*/ 2424908 w 4243589"/>
              <a:gd name="csY11" fmla="*/ 18288 h 18288"/>
              <a:gd name="csX12" fmla="*/ 1861117 w 4243589"/>
              <a:gd name="csY12" fmla="*/ 18288 h 18288"/>
              <a:gd name="csX13" fmla="*/ 1382198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7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Pen placed on top of a signature line">
            <a:extLst>
              <a:ext uri="{FF2B5EF4-FFF2-40B4-BE49-F238E27FC236}">
                <a16:creationId xmlns:a16="http://schemas.microsoft.com/office/drawing/2014/main" id="{9F25AE5C-D4FF-7CE4-0854-936BB4D93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-1" b="15708"/>
          <a:stretch>
            <a:fillRect/>
          </a:stretch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8954ED-D035-EE32-39A9-511129414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IN" sz="660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246705-8B0C-0342-453A-4C754C7D3B1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527048" y="4599432"/>
            <a:ext cx="9144000" cy="1227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Cultivating a Better Future.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By digitizing the agricultural supply chain, we are not just selling seeds; we are growing prosperity.</a:t>
            </a:r>
          </a:p>
        </p:txBody>
      </p:sp>
      <p:sp>
        <p:nvSpPr>
          <p:cNvPr id="54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sX0" fmla="*/ 0 w 4243589"/>
              <a:gd name="csY0" fmla="*/ 0 h 18288"/>
              <a:gd name="csX1" fmla="*/ 478919 w 4243589"/>
              <a:gd name="csY1" fmla="*/ 0 h 18288"/>
              <a:gd name="csX2" fmla="*/ 957839 w 4243589"/>
              <a:gd name="csY2" fmla="*/ 0 h 18288"/>
              <a:gd name="csX3" fmla="*/ 1521630 w 4243589"/>
              <a:gd name="csY3" fmla="*/ 0 h 18288"/>
              <a:gd name="csX4" fmla="*/ 2212729 w 4243589"/>
              <a:gd name="csY4" fmla="*/ 0 h 18288"/>
              <a:gd name="csX5" fmla="*/ 2734084 w 4243589"/>
              <a:gd name="csY5" fmla="*/ 0 h 18288"/>
              <a:gd name="csX6" fmla="*/ 3255439 w 4243589"/>
              <a:gd name="csY6" fmla="*/ 0 h 18288"/>
              <a:gd name="csX7" fmla="*/ 4243589 w 4243589"/>
              <a:gd name="csY7" fmla="*/ 0 h 18288"/>
              <a:gd name="csX8" fmla="*/ 4243589 w 4243589"/>
              <a:gd name="csY8" fmla="*/ 18288 h 18288"/>
              <a:gd name="csX9" fmla="*/ 3594926 w 4243589"/>
              <a:gd name="csY9" fmla="*/ 18288 h 18288"/>
              <a:gd name="csX10" fmla="*/ 3073571 w 4243589"/>
              <a:gd name="csY10" fmla="*/ 18288 h 18288"/>
              <a:gd name="csX11" fmla="*/ 2552216 w 4243589"/>
              <a:gd name="csY11" fmla="*/ 18288 h 18288"/>
              <a:gd name="csX12" fmla="*/ 1903553 w 4243589"/>
              <a:gd name="csY12" fmla="*/ 18288 h 18288"/>
              <a:gd name="csX13" fmla="*/ 1212454 w 4243589"/>
              <a:gd name="csY13" fmla="*/ 18288 h 18288"/>
              <a:gd name="csX14" fmla="*/ 733535 w 4243589"/>
              <a:gd name="csY14" fmla="*/ 18288 h 18288"/>
              <a:gd name="csX15" fmla="*/ 0 w 4243589"/>
              <a:gd name="csY15" fmla="*/ 18288 h 18288"/>
              <a:gd name="csX16" fmla="*/ 0 w 4243589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sX0" fmla="*/ 0 w 10515600"/>
              <a:gd name="csY0" fmla="*/ 0 h 5416094"/>
              <a:gd name="csX1" fmla="*/ 552069 w 10515600"/>
              <a:gd name="csY1" fmla="*/ 0 h 5416094"/>
              <a:gd name="csX2" fmla="*/ 893826 w 10515600"/>
              <a:gd name="csY2" fmla="*/ 0 h 5416094"/>
              <a:gd name="csX3" fmla="*/ 1761363 w 10515600"/>
              <a:gd name="csY3" fmla="*/ 0 h 5416094"/>
              <a:gd name="csX4" fmla="*/ 2313432 w 10515600"/>
              <a:gd name="csY4" fmla="*/ 0 h 5416094"/>
              <a:gd name="csX5" fmla="*/ 2865501 w 10515600"/>
              <a:gd name="csY5" fmla="*/ 0 h 5416094"/>
              <a:gd name="csX6" fmla="*/ 3733038 w 10515600"/>
              <a:gd name="csY6" fmla="*/ 0 h 5416094"/>
              <a:gd name="csX7" fmla="*/ 4179951 w 10515600"/>
              <a:gd name="csY7" fmla="*/ 0 h 5416094"/>
              <a:gd name="csX8" fmla="*/ 5047488 w 10515600"/>
              <a:gd name="csY8" fmla="*/ 0 h 5416094"/>
              <a:gd name="csX9" fmla="*/ 5915025 w 10515600"/>
              <a:gd name="csY9" fmla="*/ 0 h 5416094"/>
              <a:gd name="csX10" fmla="*/ 6572250 w 10515600"/>
              <a:gd name="csY10" fmla="*/ 0 h 5416094"/>
              <a:gd name="csX11" fmla="*/ 7439787 w 10515600"/>
              <a:gd name="csY11" fmla="*/ 0 h 5416094"/>
              <a:gd name="csX12" fmla="*/ 7991856 w 10515600"/>
              <a:gd name="csY12" fmla="*/ 0 h 5416094"/>
              <a:gd name="csX13" fmla="*/ 8543925 w 10515600"/>
              <a:gd name="csY13" fmla="*/ 0 h 5416094"/>
              <a:gd name="csX14" fmla="*/ 9306306 w 10515600"/>
              <a:gd name="csY14" fmla="*/ 0 h 5416094"/>
              <a:gd name="csX15" fmla="*/ 9858375 w 10515600"/>
              <a:gd name="csY15" fmla="*/ 0 h 5416094"/>
              <a:gd name="csX16" fmla="*/ 10515600 w 10515600"/>
              <a:gd name="csY16" fmla="*/ 0 h 5416094"/>
              <a:gd name="csX17" fmla="*/ 10515600 w 10515600"/>
              <a:gd name="csY17" fmla="*/ 785334 h 5416094"/>
              <a:gd name="csX18" fmla="*/ 10515600 w 10515600"/>
              <a:gd name="csY18" fmla="*/ 1516506 h 5416094"/>
              <a:gd name="csX19" fmla="*/ 10515600 w 10515600"/>
              <a:gd name="csY19" fmla="*/ 2247679 h 5416094"/>
              <a:gd name="csX20" fmla="*/ 10515600 w 10515600"/>
              <a:gd name="csY20" fmla="*/ 2762208 h 5416094"/>
              <a:gd name="csX21" fmla="*/ 10515600 w 10515600"/>
              <a:gd name="csY21" fmla="*/ 3330898 h 5416094"/>
              <a:gd name="csX22" fmla="*/ 10515600 w 10515600"/>
              <a:gd name="csY22" fmla="*/ 4062071 h 5416094"/>
              <a:gd name="csX23" fmla="*/ 10515600 w 10515600"/>
              <a:gd name="csY23" fmla="*/ 4684921 h 5416094"/>
              <a:gd name="csX24" fmla="*/ 10515600 w 10515600"/>
              <a:gd name="csY24" fmla="*/ 5416094 h 5416094"/>
              <a:gd name="csX25" fmla="*/ 9753219 w 10515600"/>
              <a:gd name="csY25" fmla="*/ 5416094 h 5416094"/>
              <a:gd name="csX26" fmla="*/ 9411462 w 10515600"/>
              <a:gd name="csY26" fmla="*/ 5416094 h 5416094"/>
              <a:gd name="csX27" fmla="*/ 8754237 w 10515600"/>
              <a:gd name="csY27" fmla="*/ 5416094 h 5416094"/>
              <a:gd name="csX28" fmla="*/ 8307324 w 10515600"/>
              <a:gd name="csY28" fmla="*/ 5416094 h 5416094"/>
              <a:gd name="csX29" fmla="*/ 7544943 w 10515600"/>
              <a:gd name="csY29" fmla="*/ 5416094 h 5416094"/>
              <a:gd name="csX30" fmla="*/ 7098030 w 10515600"/>
              <a:gd name="csY30" fmla="*/ 5416094 h 5416094"/>
              <a:gd name="csX31" fmla="*/ 6335649 w 10515600"/>
              <a:gd name="csY31" fmla="*/ 5416094 h 5416094"/>
              <a:gd name="csX32" fmla="*/ 5993892 w 10515600"/>
              <a:gd name="csY32" fmla="*/ 5416094 h 5416094"/>
              <a:gd name="csX33" fmla="*/ 5231511 w 10515600"/>
              <a:gd name="csY33" fmla="*/ 5416094 h 5416094"/>
              <a:gd name="csX34" fmla="*/ 4784598 w 10515600"/>
              <a:gd name="csY34" fmla="*/ 5416094 h 5416094"/>
              <a:gd name="csX35" fmla="*/ 4442841 w 10515600"/>
              <a:gd name="csY35" fmla="*/ 5416094 h 5416094"/>
              <a:gd name="csX36" fmla="*/ 3995928 w 10515600"/>
              <a:gd name="csY36" fmla="*/ 5416094 h 5416094"/>
              <a:gd name="csX37" fmla="*/ 3233547 w 10515600"/>
              <a:gd name="csY37" fmla="*/ 5416094 h 5416094"/>
              <a:gd name="csX38" fmla="*/ 2786634 w 10515600"/>
              <a:gd name="csY38" fmla="*/ 5416094 h 5416094"/>
              <a:gd name="csX39" fmla="*/ 2444877 w 10515600"/>
              <a:gd name="csY39" fmla="*/ 5416094 h 5416094"/>
              <a:gd name="csX40" fmla="*/ 1997964 w 10515600"/>
              <a:gd name="csY40" fmla="*/ 5416094 h 5416094"/>
              <a:gd name="csX41" fmla="*/ 1445895 w 10515600"/>
              <a:gd name="csY41" fmla="*/ 5416094 h 5416094"/>
              <a:gd name="csX42" fmla="*/ 788670 w 10515600"/>
              <a:gd name="csY42" fmla="*/ 5416094 h 5416094"/>
              <a:gd name="csX43" fmla="*/ 0 w 10515600"/>
              <a:gd name="csY43" fmla="*/ 5416094 h 5416094"/>
              <a:gd name="csX44" fmla="*/ 0 w 10515600"/>
              <a:gd name="csY44" fmla="*/ 4630760 h 5416094"/>
              <a:gd name="csX45" fmla="*/ 0 w 10515600"/>
              <a:gd name="csY45" fmla="*/ 3953749 h 5416094"/>
              <a:gd name="csX46" fmla="*/ 0 w 10515600"/>
              <a:gd name="csY46" fmla="*/ 3276737 h 5416094"/>
              <a:gd name="csX47" fmla="*/ 0 w 10515600"/>
              <a:gd name="csY47" fmla="*/ 2599725 h 5416094"/>
              <a:gd name="csX48" fmla="*/ 0 w 10515600"/>
              <a:gd name="csY48" fmla="*/ 1922713 h 5416094"/>
              <a:gd name="csX49" fmla="*/ 0 w 10515600"/>
              <a:gd name="csY49" fmla="*/ 1299863 h 5416094"/>
              <a:gd name="csX50" fmla="*/ 0 w 10515600"/>
              <a:gd name="csY50" fmla="*/ 0 h 54160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0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Office Theme</vt:lpstr>
      <vt:lpstr>Grow Green</vt:lpstr>
      <vt:lpstr>The Challenges Facing Modern Farmers</vt:lpstr>
      <vt:lpstr>Bridging the Gap Between Farmers and Suppliers</vt:lpstr>
      <vt:lpstr>Seamless Workflow</vt:lpstr>
      <vt:lpstr>Empowering the Grower.</vt:lpstr>
      <vt:lpstr>Expanding Market Reach</vt:lpstr>
      <vt:lpstr>Transforming Agriculture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Mohit</dc:creator>
  <cp:lastModifiedBy>Mohit</cp:lastModifiedBy>
  <cp:revision>1</cp:revision>
  <dcterms:created xsi:type="dcterms:W3CDTF">2025-12-25T12:18:52Z</dcterms:created>
  <dcterms:modified xsi:type="dcterms:W3CDTF">2025-12-25T12:32:58Z</dcterms:modified>
</cp:coreProperties>
</file>